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4" r:id="rId2"/>
  </p:sldIdLst>
  <p:sldSz cx="7315200" cy="96012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32E"/>
    <a:srgbClr val="A2DC00"/>
    <a:srgbClr val="6EB480"/>
    <a:srgbClr val="13C984"/>
    <a:srgbClr val="0000FF"/>
    <a:srgbClr val="FF3300"/>
    <a:srgbClr val="FFD2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750" y="96"/>
      </p:cViewPr>
      <p:guideLst>
        <p:guide orient="horz" pos="3024"/>
        <p:guide pos="230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5AC6D670-253B-428D-9815-6E86A81BA51D}" type="datetimeFigureOut">
              <a:rPr lang="en-US"/>
              <a:pPr>
                <a:defRPr/>
              </a:pPr>
              <a:t>7/8/2019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24075" y="685800"/>
            <a:ext cx="26098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35" tIns="45718" rIns="91435" bIns="45718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35" tIns="45718" rIns="91435" bIns="45718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047EF8-B88D-4A00-9E4B-E03EF2A5EBD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8538257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09" indent="-285734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293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112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287" indent="-228587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461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63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8810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5985" indent="-228587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fld id="{8D8C0914-212D-4ECC-9E8E-407E0B1F1248}" type="slidenum">
              <a:rPr lang="en-US" altLang="en-US"/>
              <a:pPr eaLnBrk="1" hangingPunct="1"/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983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275" y="2982913"/>
            <a:ext cx="6216650" cy="2057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6963" y="5440363"/>
            <a:ext cx="5121275" cy="24542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3C391F-2397-4EFE-8734-AE1168EFE98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8933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BF3FC8-C5FA-4FD8-A8B0-317D401982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0891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03838" y="385763"/>
            <a:ext cx="1646237" cy="81899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5125" y="385763"/>
            <a:ext cx="4786313" cy="81899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BDAE8C-95AB-4E83-9532-B33BAF68C75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244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4F048-2965-4C5B-B47F-ECE7ADE520A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0424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850" y="6169025"/>
            <a:ext cx="6218238" cy="19081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7850" y="4068763"/>
            <a:ext cx="6218238" cy="210026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789D00-FD34-4D32-9E95-64146662CC7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920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5125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239963"/>
            <a:ext cx="3216275" cy="63357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F2F13A-F27E-47F9-831E-80C0569FC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940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4175"/>
            <a:ext cx="6584950" cy="16002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125" y="2149475"/>
            <a:ext cx="3232150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" y="3044825"/>
            <a:ext cx="3232150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16338" y="2149475"/>
            <a:ext cx="3233737" cy="895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16338" y="3044825"/>
            <a:ext cx="3233737" cy="55324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E0EE2A-3D02-4D2C-8A24-F93C3386817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7994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209F9-2077-4338-9B24-EB225E387EA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626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BAA1AA7-DEEC-4D20-95D0-AF1824F715D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581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125" y="382588"/>
            <a:ext cx="2406650" cy="16271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0675" y="382588"/>
            <a:ext cx="4089400" cy="81946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5125" y="2009775"/>
            <a:ext cx="2406650" cy="65674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BC847F-FBEE-49DD-B75D-EA8B80623A8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557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513" y="6721475"/>
            <a:ext cx="4389437" cy="79216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33513" y="857250"/>
            <a:ext cx="4389437" cy="57610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3513" y="7513638"/>
            <a:ext cx="4389437" cy="1127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D4F937-0CC9-4849-9BE2-3B60A20EEB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260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5125" y="385763"/>
            <a:ext cx="658495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5125" y="2239963"/>
            <a:ext cx="6584950" cy="6335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651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498725" y="8742363"/>
            <a:ext cx="23177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ctr">
              <a:defRPr sz="15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5241925" y="8742363"/>
            <a:ext cx="1708150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fld id="{DEFE8711-5BC4-40A5-ABA4-6B0D0BEF4174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966788" rtl="0" eaLnBrk="0" fontAlgn="base" hangingPunct="0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6pPr>
      <a:lvl7pPr marL="9144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7pPr>
      <a:lvl8pPr marL="13716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8pPr>
      <a:lvl9pPr marL="1828800" algn="ctr" defTabSz="966788" rtl="0" fontAlgn="base">
        <a:spcBef>
          <a:spcPct val="0"/>
        </a:spcBef>
        <a:spcAft>
          <a:spcPct val="0"/>
        </a:spcAft>
        <a:defRPr sz="4700">
          <a:solidFill>
            <a:schemeClr val="tx2"/>
          </a:solidFill>
          <a:latin typeface="Arial" charset="0"/>
        </a:defRPr>
      </a:lvl9pPr>
    </p:titleStyle>
    <p:bodyStyle>
      <a:lvl1pPr marL="361950" indent="-361950" algn="l" defTabSz="966788" rtl="0" eaLnBrk="0" fontAlgn="base" hangingPunct="0">
        <a:spcBef>
          <a:spcPct val="20000"/>
        </a:spcBef>
        <a:spcAft>
          <a:spcPct val="0"/>
        </a:spcAft>
        <a:buChar char="•"/>
        <a:defRPr sz="34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85813" indent="-303213" algn="l" defTabSz="966788" rtl="0" eaLnBrk="0" fontAlgn="base" hangingPunct="0">
        <a:spcBef>
          <a:spcPct val="20000"/>
        </a:spcBef>
        <a:spcAft>
          <a:spcPct val="0"/>
        </a:spcAft>
        <a:buChar char="–"/>
        <a:defRPr sz="30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2pPr>
      <a:lvl3pPr marL="1208088" indent="-241300" algn="l" defTabSz="966788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3pPr>
      <a:lvl4pPr marL="1692275" indent="-242888" algn="l" defTabSz="966788" rtl="0" eaLnBrk="0" fontAlgn="base" hangingPunct="0">
        <a:spcBef>
          <a:spcPct val="20000"/>
        </a:spcBef>
        <a:spcAft>
          <a:spcPct val="0"/>
        </a:spcAft>
        <a:buChar char="–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4pPr>
      <a:lvl5pPr marL="2174875" indent="-241300" algn="l" defTabSz="966788" rtl="0" eaLnBrk="0" fontAlgn="base" hangingPunct="0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  <a:cs typeface="ＭＳ Ｐゴシック"/>
        </a:defRPr>
      </a:lvl5pPr>
      <a:lvl6pPr marL="26320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6pPr>
      <a:lvl7pPr marL="30892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7pPr>
      <a:lvl8pPr marL="35464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8pPr>
      <a:lvl9pPr marL="4003675" indent="-241300" algn="l" defTabSz="966788" rtl="0" fontAlgn="base">
        <a:spcBef>
          <a:spcPct val="20000"/>
        </a:spcBef>
        <a:spcAft>
          <a:spcPct val="0"/>
        </a:spcAft>
        <a:buChar char="»"/>
        <a:defRPr sz="21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Group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4079286"/>
              </p:ext>
            </p:extLst>
          </p:nvPr>
        </p:nvGraphicFramePr>
        <p:xfrm>
          <a:off x="180474" y="223710"/>
          <a:ext cx="7025777" cy="3045467"/>
        </p:xfrm>
        <a:graphic>
          <a:graphicData uri="http://schemas.openxmlformats.org/drawingml/2006/table">
            <a:tbl>
              <a:tblPr/>
              <a:tblGrid>
                <a:gridCol w="10802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6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79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0148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82736"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</a:rPr>
                        <a:t>Dothan Gun Club – USPSA Match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Coast to Coast</a:t>
                      </a:r>
                    </a:p>
                    <a:p>
                      <a:pPr marL="0" marR="0" lvl="0" indent="0" algn="ctr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3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Course Designer : Drew Coleman</a:t>
                      </a:r>
                    </a:p>
                  </a:txBody>
                  <a:tcPr marL="45720" marR="45720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3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 gridSpan="4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 POSITION : B</a:t>
                      </a: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oth hands flat on marks on either barrel (barrels along rearmost fault line)</a:t>
                      </a: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36576" marB="3657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6143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1" i="0" u="none" strike="noStrike" kern="1200" cap="none" spc="0" baseline="0" dirty="0">
                          <a:solidFill>
                            <a:srgbClr val="000000"/>
                          </a:solidFill>
                          <a:uFillTx/>
                          <a:latin typeface="Arial" pitchFamily="34"/>
                          <a:ea typeface="Arial" pitchFamily="34"/>
                          <a:cs typeface="Arial" pitchFamily="34"/>
                        </a:rPr>
                        <a:t>GUN READY CONDITION : Firearm placed on opposite barrel from start position, loaded safety on, trigger guard on mark barrel perpendicular to back berm.</a:t>
                      </a: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5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1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pitchFamily="-112" charset="-128"/>
                        <a:cs typeface="Times New Roman" pitchFamily="-112" charset="0"/>
                      </a:endParaRPr>
                    </a:p>
                  </a:txBody>
                  <a:tcPr marL="18288" marR="18288" marT="27432" marB="27432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SCORING:                Comstock, 24 rounds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TARGETS:	         10 paper, 4 Steel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SCORED HITS:        Best 2 on paper, steel until down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START-STOP:          Audible, last shot</a:t>
                      </a:r>
                    </a:p>
                    <a:p>
                      <a:pPr marL="0" marR="0" lvl="0" indent="0" algn="l" defTabSz="966788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RULES: 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9617">
                <a:tc gridSpan="2">
                  <a:txBody>
                    <a:bodyPr/>
                    <a:lstStyle/>
                    <a:p>
                      <a:pPr marL="0" marR="0" lvl="0" indent="0" algn="l" defTabSz="966788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pitchFamily="-112" charset="-128"/>
                          <a:cs typeface="Times New Roman" pitchFamily="-112" charset="0"/>
                        </a:rPr>
                        <a:t>STAGE PROCEDURE:  Engage targets as they become available from within the fault lines</a:t>
                      </a:r>
                    </a:p>
                  </a:txBody>
                  <a:tcPr marL="45720" marR="4572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84" name="Picture 18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36" y="223710"/>
            <a:ext cx="696891" cy="950306"/>
          </a:xfrm>
          <a:prstGeom prst="rect">
            <a:avLst/>
          </a:prstGeom>
        </p:spPr>
      </p:pic>
      <p:pic>
        <p:nvPicPr>
          <p:cNvPr id="185" name="Picture 184"/>
          <p:cNvPicPr>
            <a:picLocks noChangeAspect="1"/>
          </p:cNvPicPr>
          <p:nvPr/>
        </p:nvPicPr>
        <p:blipFill>
          <a:blip r:embed="rId4">
            <a:lum bright="-50000"/>
            <a:alphaModFix/>
          </a:blip>
          <a:srcRect/>
          <a:stretch>
            <a:fillRect/>
          </a:stretch>
        </p:blipFill>
        <p:spPr bwMode="auto">
          <a:xfrm>
            <a:off x="6371772" y="223710"/>
            <a:ext cx="834479" cy="83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F7D16C3-C5F2-45DD-A3AC-F3BD16B53F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474" y="3668338"/>
            <a:ext cx="7025777" cy="283132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1466</TotalTime>
  <Words>82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Default Design</vt:lpstr>
      <vt:lpstr>PowerPoint Presentation</vt:lpstr>
    </vt:vector>
  </TitlesOfParts>
  <Company>TAPS-Area 8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Stage Design Template</dc:title>
  <dc:subject>Stage Template</dc:subject>
  <dc:creator>Larry J. Eckert</dc:creator>
  <cp:keywords>stages, course design, shooting</cp:keywords>
  <cp:lastModifiedBy>Drew Coleman</cp:lastModifiedBy>
  <cp:revision>206</cp:revision>
  <cp:lastPrinted>2016-01-15T21:54:08Z</cp:lastPrinted>
  <dcterms:created xsi:type="dcterms:W3CDTF">2002-08-21T12:11:08Z</dcterms:created>
  <dcterms:modified xsi:type="dcterms:W3CDTF">2019-07-08T18:07:14Z</dcterms:modified>
  <cp:category>Shooting</cp:category>
</cp:coreProperties>
</file>

<file path=docProps/thumbnail.jpeg>
</file>